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2493D-67B5-4ABF-975D-18FA4CABC8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FA6DA1-81C8-4B93-B05E-C014363EC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2F054-66B2-43E2-B977-07C0D8F9E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A8C48-4DE4-462C-934F-BEA6BE4D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064A4-1714-4947-A994-A997EF6F7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1520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5BF3C-C4F5-4F32-8333-97E1DB884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892E0F-E8A1-415F-A32B-2DD0A2E8A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062A4-C6F2-4FB9-B539-89BF469A6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9D7F6-42B6-4533-BA3E-28E6CBC3B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971E1-7442-4E57-BA8E-7DB8DCFF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987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B784C8-D863-4E80-A47C-679A69EECF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DC2868-B51D-4DC5-87D4-6C5A3E816B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80503-4DCE-4A0C-97E4-A6F495BF0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DA47B-4874-490A-A52D-FD82D5625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EC992-48D9-4B88-ABA8-101784C96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1629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DAA60-F8DA-4FEF-A188-CFB19834D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1F7B3-4E68-4094-A89B-CADF3F3F9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C229E-316B-48AD-9968-A9C134BEA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8BABF-ECF8-4D30-8AFF-75CBD3B14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7C582-0F30-419C-B679-578D45419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3837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702D9-22A3-4DD4-B97A-9E15627A7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4BE05-C9EA-4038-BB58-0E8FAFF40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E17CB-A51D-4D90-A249-43D14420C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5F28-E91A-4F4A-ACAD-CBC6BE9E1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549DD-A7D0-4BCA-A830-D4E5ADDAC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1138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398FA-CF5F-4B91-9468-892D0903C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FB326-DDCB-4176-9023-83A2BA89A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6DCD4-89EB-4E9F-A6B4-C7E72A8B9E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907361-1221-438B-857A-27D4CBB8D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83CBC-DCF7-4B5E-B46A-731D5DD5C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F2955F-5EDE-4F06-8960-4FC55AE6A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863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F3E56-3FDE-448C-8B08-A06B8C29F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2DC95-511B-4624-99BF-4DC7A82EC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2D27C9-BCF0-4F76-B3CD-9EA67265E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ED11D1-6897-4B5C-8568-A1BC1A48FA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3BEAB3-D995-4A35-9B38-FDE129C0FB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E089C0-04F1-4610-8C37-9D00B31B5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F3E991-F8B9-423B-8094-1CEB72A96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495E0C-7854-45AB-9939-0C8584DFB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1399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CDAB8-1AB9-434B-8127-FF5FE8D15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335A17-E1F7-4AC5-B6F8-BF4004089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0C9074-5A01-4520-958F-517556D2B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391119-8C7D-4511-BA23-5711B7C32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5714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A7C66D-6CF2-4A23-8331-CA1D62E7F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777122-E528-4906-B204-F083CC066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3068DF-6F1D-42AF-AC4E-CAE57F6CA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548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1A719-EF8C-46AC-B573-B89CD034E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2C070-3D37-49B1-B543-BC966C2E8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09B6D1-C02D-4AD9-9C3F-3BABE10A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DFF009-7C49-477B-A37D-197E3923C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6F4DFD-FB1F-4B69-8817-CC71E47AA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DE059-4BA3-45A6-B767-25085D590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572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948B-5C10-45F7-AFDB-9F828E4C5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8C1E3B-0DF9-4654-844B-FA86BF19D4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70FA6E-EA43-4DD9-A3D9-10A6A72CAB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9BF0A-1B05-4882-9CDB-1E33B3372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686CC0-F237-49FA-A24E-229265DF3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F3592-23B9-45A8-B4CF-F87B1FF56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058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9E11A1-17AE-4DD3-8297-AA3F5B711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E531D-D355-4AF3-988C-AFDD676FB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66A7F-C579-4A23-BB22-54D24D3C6A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435F0D-66B5-4C7F-B9A4-E6058CC2C6C5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07DF1F-324C-46B2-927E-A79B9351F7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96E2D-97E0-4F1F-9E62-6005C96C86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D434E7-2809-4495-AA80-62A33223891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9684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88DC0-23AD-4698-B6C7-33E7C2E295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Capstone Project</a:t>
            </a:r>
          </a:p>
        </p:txBody>
      </p:sp>
    </p:spTree>
    <p:extLst>
      <p:ext uri="{BB962C8B-B14F-4D97-AF65-F5344CB8AC3E}">
        <p14:creationId xmlns:p14="http://schemas.microsoft.com/office/powerpoint/2010/main" val="1956379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F65710-086E-49F3-B258-FF325A975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984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52E545-627B-413F-95F9-4AE246F9C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829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495D7B-9DCE-4940-8B8F-54846BC7A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05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2CB758-F361-48E9-9940-1688788E3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72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12B29C-2BBD-47A3-B0F0-D581D3E5E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314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6E4B6-E530-4E08-B304-A5B1F8736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00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0152C5-05FC-47CE-B389-6A2005985A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47" b="11958"/>
          <a:stretch/>
        </p:blipFill>
        <p:spPr>
          <a:xfrm>
            <a:off x="856453" y="548640"/>
            <a:ext cx="10285159" cy="602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427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F7D3B0-E479-44EB-8CC1-3568284A80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24" b="11111"/>
          <a:stretch/>
        </p:blipFill>
        <p:spPr>
          <a:xfrm>
            <a:off x="928468" y="653142"/>
            <a:ext cx="9739532" cy="579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30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20E4B1-A6B6-4457-BDB0-87FB180688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00" b="10265"/>
          <a:stretch/>
        </p:blipFill>
        <p:spPr>
          <a:xfrm>
            <a:off x="928914" y="624114"/>
            <a:ext cx="10363200" cy="590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8731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31A811-63D2-4616-9F44-5FBA15EACF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24" b="10476"/>
          <a:stretch/>
        </p:blipFill>
        <p:spPr>
          <a:xfrm>
            <a:off x="943429" y="304800"/>
            <a:ext cx="10334171" cy="620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118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7BD669-3560-4DCC-A0FD-E90055A6AE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24" b="10053"/>
          <a:stretch/>
        </p:blipFill>
        <p:spPr>
          <a:xfrm>
            <a:off x="856343" y="250428"/>
            <a:ext cx="10522857" cy="634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799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13A427-B629-443A-8663-2DBA97BC0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68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B6471F-2FFC-46B3-90B3-6D952483B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977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67C6E6-C7AC-47E9-B331-6F4AF7AFB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63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</Words>
  <Application>Microsoft Office PowerPoint</Application>
  <PresentationFormat>Widescreen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Capstone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Ram Prasad Reddy Sadi</dc:creator>
  <cp:lastModifiedBy>Ram Prasad Reddy Sadi</cp:lastModifiedBy>
  <cp:revision>1</cp:revision>
  <dcterms:created xsi:type="dcterms:W3CDTF">2020-07-26T10:51:22Z</dcterms:created>
  <dcterms:modified xsi:type="dcterms:W3CDTF">2020-07-26T10:59:52Z</dcterms:modified>
</cp:coreProperties>
</file>

<file path=docProps/thumbnail.jpeg>
</file>